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84" r:id="rId3"/>
    <p:sldId id="294" r:id="rId4"/>
    <p:sldId id="295" r:id="rId5"/>
    <p:sldId id="298" r:id="rId6"/>
    <p:sldId id="299" r:id="rId7"/>
    <p:sldId id="302" r:id="rId8"/>
    <p:sldId id="303" r:id="rId9"/>
    <p:sldId id="304" r:id="rId10"/>
    <p:sldId id="305" r:id="rId11"/>
    <p:sldId id="30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1253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EAC28-2199-87F0-14E9-699DEBEFD2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3974AC-FBB2-19FB-1385-3469A52D1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9FB6E-D1F8-31B5-2BE5-72E2837FC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906BA-3913-454E-91F6-A788C77C14E2}" type="datetimeFigureOut">
              <a:rPr lang="en-IN" smtClean="0"/>
              <a:t>25-08-2025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7FD51-5863-B28B-754B-E7978E7C4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C42CEF-0ED3-3D47-6908-AF62201AF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3C2C-C356-4497-A9DC-F36FE896A2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66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93E47-5861-BCE6-EC45-ED8654A9B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F36D61-6772-94F3-8E8A-4846372F26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860CB-0409-1226-FB21-C3613944A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906BA-3913-454E-91F6-A788C77C14E2}" type="datetimeFigureOut">
              <a:rPr lang="en-IN" smtClean="0"/>
              <a:t>25-08-2025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C9D7C-806F-7134-D4F8-B3F1C9CCD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405C5-747D-2BDF-4D72-57915A1EF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3C2C-C356-4497-A9DC-F36FE896A2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7275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6920C8-4E6C-7253-8BC7-AE423ED97F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949C75-AE66-CF07-DA99-CB8CC29D85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B8386-5808-B28E-DA20-8C2291BA5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906BA-3913-454E-91F6-A788C77C14E2}" type="datetimeFigureOut">
              <a:rPr lang="en-IN" smtClean="0"/>
              <a:t>25-08-2025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95695-23D9-F467-6DBE-756EAD6A0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ED260-B9A7-CD9C-B94F-F386119F3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3C2C-C356-4497-A9DC-F36FE896A2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7264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A145C-36B3-C826-935A-BB1CECF74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CCB41-8BDC-5DAB-6FC2-59436A22B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5C6ACC-5CBF-CEF8-84BD-4C4373460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906BA-3913-454E-91F6-A788C77C14E2}" type="datetimeFigureOut">
              <a:rPr lang="en-IN" smtClean="0"/>
              <a:t>25-08-2025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FD8C6-CE74-88E9-12FB-D4CF7FE19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55E05-DA55-A90E-D8D3-641832C47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3C2C-C356-4497-A9DC-F36FE896A2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3096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E522B-95BC-FFD4-E5E9-B21838D17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5ABB6-EE6D-8305-734D-BAEFDE7AE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68322-B79B-9D87-E8F4-41357C3B5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906BA-3913-454E-91F6-A788C77C14E2}" type="datetimeFigureOut">
              <a:rPr lang="en-IN" smtClean="0"/>
              <a:t>25-08-2025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C9477-C1FF-B8E5-7759-22FD0981C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580DC-5D86-26D0-560F-85350EDB1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3C2C-C356-4497-A9DC-F36FE896A2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2726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A6144-F6CB-C74D-DED1-B774EF49E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F75C3-9DF2-E181-C6D1-9FC2E54DA4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91C44B-B6DC-0EEE-9427-E9863D22F9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B95CC7-B80B-1F7F-1534-E9F3D5AB4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906BA-3913-454E-91F6-A788C77C14E2}" type="datetimeFigureOut">
              <a:rPr lang="en-IN" smtClean="0"/>
              <a:t>25-08-2025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A7A66E-201D-77FD-7BC4-E7D4B405A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7A0BC6-6B31-3FCB-846D-076CC5566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3C2C-C356-4497-A9DC-F36FE896A2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8629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AB4DA-D04A-4809-D174-CDAACFB30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F795D2-91AD-6867-4DC6-5FAAD92402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2CF311-5338-6D62-EE79-97AE5170E1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CC5285-AF4B-05F0-FD2D-3FE8C5E31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D36ABD-4DA5-4BCE-E48A-05263F3F46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5F8A1C-A0D4-C94C-5E49-46B90F7AA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906BA-3913-454E-91F6-A788C77C14E2}" type="datetimeFigureOut">
              <a:rPr lang="en-IN" smtClean="0"/>
              <a:t>25-08-2025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E42D13-6DCB-AA43-6F7F-A9AF53AAE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5C2337-0507-A6BA-485A-46EBECE36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3C2C-C356-4497-A9DC-F36FE896A2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6398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13C8A-1333-BCE7-919B-8345CD56F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9269B7-A841-0757-B67D-04AC9558A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906BA-3913-454E-91F6-A788C77C14E2}" type="datetimeFigureOut">
              <a:rPr lang="en-IN" smtClean="0"/>
              <a:t>25-08-2025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238BC8-2368-DBCD-1AFF-299AC7414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C7CBE1-DC2C-09B2-514D-65FACA751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3C2C-C356-4497-A9DC-F36FE896A2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2997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681576-0888-BE09-252B-86278B70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906BA-3913-454E-91F6-A788C77C14E2}" type="datetimeFigureOut">
              <a:rPr lang="en-IN" smtClean="0"/>
              <a:t>25-08-2025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D2F350-83E7-C061-5CF8-FC5B95550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E3028-0F0F-106A-8C8D-7483C9FA7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3C2C-C356-4497-A9DC-F36FE896A2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7487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A751A-7D81-FDFD-0505-EF9A85D1E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6CBE5-0ECB-299D-DF57-EC57B2B7E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4DA8B0-1083-F966-CC69-87A09EFCA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264CAD-571E-CCDE-6486-FFCBA1D58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906BA-3913-454E-91F6-A788C77C14E2}" type="datetimeFigureOut">
              <a:rPr lang="en-IN" smtClean="0"/>
              <a:t>25-08-2025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2F2AE8-D679-5BEB-5BC3-270353ADD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8942BF-C67D-83DC-01A6-F66E69173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3C2C-C356-4497-A9DC-F36FE896A2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2499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63004-7667-724B-7B15-00C013326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03EC4A-CF19-C48D-BF31-E3D6692E6D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A50696-EE85-6CFD-B46A-6F56998AFA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DA49C6-3D71-B91A-B7E6-A394C8D4C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906BA-3913-454E-91F6-A788C77C14E2}" type="datetimeFigureOut">
              <a:rPr lang="en-IN" smtClean="0"/>
              <a:t>25-08-2025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20926-8FB6-7C65-6963-AE3ECA52C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696FE1-ECCD-6882-7B8C-6313A648A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3C2C-C356-4497-A9DC-F36FE896A2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277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FFA9B5-12FE-B41A-0BBF-79AEDAD60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5751A5-B37E-347E-EB13-41DD5BCE8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7B866-D9A1-34D1-06C2-D019CCCBF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D906BA-3913-454E-91F6-A788C77C14E2}" type="datetimeFigureOut">
              <a:rPr lang="en-IN" smtClean="0"/>
              <a:t>25-08-2025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82A312-D32B-F52A-2C08-A1C6B83672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F1F424-6912-C219-4AC7-7C4102C89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603C2C-C356-4497-A9DC-F36FE896A2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5403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BF80B9D-6F44-72C3-0B5D-7AD39F5EA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73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mparison of full fine-tuning versus LoRA adaptation for neural network models, highlighting efficiency and parameter updates">
            <a:extLst>
              <a:ext uri="{FF2B5EF4-FFF2-40B4-BE49-F238E27FC236}">
                <a16:creationId xmlns:a16="http://schemas.microsoft.com/office/drawing/2014/main" id="{3F3B0866-DC69-40B8-822D-B278FD5D5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363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434477-ECF4-0B72-52B0-542821AAE927}"/>
              </a:ext>
            </a:extLst>
          </p:cNvPr>
          <p:cNvSpPr txBox="1"/>
          <p:nvPr/>
        </p:nvSpPr>
        <p:spPr>
          <a:xfrm>
            <a:off x="3047036" y="2957860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https://lightning.ai/pages/community/article/lora-llm/</a:t>
            </a:r>
          </a:p>
        </p:txBody>
      </p:sp>
    </p:spTree>
    <p:extLst>
      <p:ext uri="{BB962C8B-B14F-4D97-AF65-F5344CB8AC3E}">
        <p14:creationId xmlns:p14="http://schemas.microsoft.com/office/powerpoint/2010/main" val="1394972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&#10;&#10;AI-generated content may be incorrect.">
            <a:extLst>
              <a:ext uri="{FF2B5EF4-FFF2-40B4-BE49-F238E27FC236}">
                <a16:creationId xmlns:a16="http://schemas.microsoft.com/office/drawing/2014/main" id="{C8B0615C-DEEF-E460-BB01-40C9EA256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895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707DB0-C33E-5764-4F43-265543E6D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980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EC54C6-E150-CBD1-1D5C-81250E3F5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89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33AEB-FE49-5971-0790-EDD8C9F45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53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E8B860-6B5E-1229-C63E-ED7D10285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75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E3A909-BDB5-966E-F882-69E6DCE6C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14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603B3C-4C62-7C09-68C9-79CF9B3DE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9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agram illustrating LoRA's low-rank decomposition of weight updates adding to pretrained weights during a forward pass">
            <a:extLst>
              <a:ext uri="{FF2B5EF4-FFF2-40B4-BE49-F238E27FC236}">
                <a16:creationId xmlns:a16="http://schemas.microsoft.com/office/drawing/2014/main" id="{FBEB8E0D-DD4C-72AF-892D-BD6B0A620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225" y="0"/>
            <a:ext cx="9099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360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14</Words>
  <Application>Microsoft Office PowerPoint</Application>
  <PresentationFormat>Widescreen</PresentationFormat>
  <Paragraphs>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PRABUDDHA LAYEK</dc:creator>
  <cp:lastModifiedBy>PRABUDDHA LAYEK</cp:lastModifiedBy>
  <cp:revision>5</cp:revision>
  <dcterms:created xsi:type="dcterms:W3CDTF">2025-08-23T07:33:24Z</dcterms:created>
  <dcterms:modified xsi:type="dcterms:W3CDTF">2025-08-25T05:07:52Z</dcterms:modified>
</cp:coreProperties>
</file>